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7" r:id="rId14"/>
    <p:sldId id="266" r:id="rId15"/>
    <p:sldId id="268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950F12-92AB-4D26-9694-CA916A193A05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33FEBA-2503-472C-B388-E28BDF0314B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3168352"/>
          </a:xfrm>
        </p:spPr>
        <p:txBody>
          <a:bodyPr>
            <a:noAutofit/>
          </a:bodyPr>
          <a:lstStyle/>
          <a:p>
            <a:r>
              <a:rPr lang="ru-RU" sz="6000" dirty="0" smtClean="0"/>
              <a:t>  </a:t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>  </a:t>
            </a:r>
            <a:r>
              <a:rPr lang="ru-RU" sz="4800" dirty="0" smtClean="0"/>
              <a:t>Объединение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>  «Техническое  </a:t>
            </a:r>
            <a:br>
              <a:rPr lang="ru-RU" sz="6000" dirty="0" smtClean="0"/>
            </a:br>
            <a:r>
              <a:rPr lang="ru-RU" sz="6000" dirty="0" smtClean="0"/>
              <a:t>    моделирование и </a:t>
            </a:r>
            <a:br>
              <a:rPr lang="ru-RU" sz="6000" dirty="0" smtClean="0"/>
            </a:br>
            <a:r>
              <a:rPr lang="ru-RU" sz="6000" dirty="0" smtClean="0"/>
              <a:t>                     экология».</a:t>
            </a:r>
            <a:endParaRPr lang="ru-RU" sz="6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0352" y="4365104"/>
            <a:ext cx="7772400" cy="1296144"/>
          </a:xfrm>
        </p:spPr>
        <p:txBody>
          <a:bodyPr>
            <a:noAutofit/>
          </a:bodyPr>
          <a:lstStyle/>
          <a:p>
            <a:r>
              <a:rPr lang="ru-RU" sz="4000" dirty="0" smtClean="0"/>
              <a:t> Руководитель:</a:t>
            </a:r>
          </a:p>
          <a:p>
            <a:r>
              <a:rPr lang="ru-RU" sz="4000" dirty="0" smtClean="0"/>
              <a:t>                    </a:t>
            </a:r>
            <a:r>
              <a:rPr lang="ru-RU" sz="4000" dirty="0" err="1" smtClean="0"/>
              <a:t>Гаджиибрагимова</a:t>
            </a:r>
            <a:r>
              <a:rPr lang="ru-RU" sz="4000" dirty="0" smtClean="0"/>
              <a:t> Е.Г.</a:t>
            </a:r>
          </a:p>
          <a:p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           «Корзина с цветами».</a:t>
            </a:r>
            <a:endParaRPr lang="ru-RU" sz="4800" dirty="0"/>
          </a:p>
        </p:txBody>
      </p:sp>
      <p:pic>
        <p:nvPicPr>
          <p:cNvPr id="12290" name="Picture 2" descr="C:\Users\Марат\Desktop\ЦДТТ\18032014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720747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86409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    Готовим подарки родителям.</a:t>
            </a:r>
            <a:endParaRPr lang="ru-RU" sz="4000" dirty="0"/>
          </a:p>
        </p:txBody>
      </p:sp>
      <p:pic>
        <p:nvPicPr>
          <p:cNvPr id="8194" name="Picture 2" descr="C:\Users\Марат\Desktop\ЦДТТ\IMG_2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4916918" cy="3687688"/>
          </a:xfrm>
          <a:prstGeom prst="rect">
            <a:avLst/>
          </a:prstGeom>
          <a:noFill/>
        </p:spPr>
      </p:pic>
      <p:pic>
        <p:nvPicPr>
          <p:cNvPr id="8195" name="Picture 3" descr="C:\Users\Марат\Desktop\ЦДТТ\IMG_2603.JPG"/>
          <p:cNvPicPr>
            <a:picLocks noChangeAspect="1" noChangeArrowheads="1"/>
          </p:cNvPicPr>
          <p:nvPr/>
        </p:nvPicPr>
        <p:blipFill>
          <a:blip r:embed="rId3" cstate="print"/>
          <a:srcRect t="5341" r="19045"/>
          <a:stretch>
            <a:fillRect/>
          </a:stretch>
        </p:blipFill>
        <p:spPr bwMode="auto">
          <a:xfrm>
            <a:off x="4716016" y="2924944"/>
            <a:ext cx="4320480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      Подарки своими руками.</a:t>
            </a:r>
            <a:endParaRPr lang="ru-RU" sz="4800" dirty="0"/>
          </a:p>
        </p:txBody>
      </p:sp>
      <p:pic>
        <p:nvPicPr>
          <p:cNvPr id="9218" name="Picture 2" descr="C:\Users\Марат\Desktop\ЦДТТ\IMG_2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246" y="1772816"/>
            <a:ext cx="6383114" cy="4787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«</a:t>
            </a:r>
            <a:r>
              <a:rPr lang="ru-RU" sz="4400" dirty="0" smtClean="0"/>
              <a:t>Веселые музыканты».</a:t>
            </a:r>
            <a:endParaRPr lang="ru-RU" sz="4400" dirty="0"/>
          </a:p>
        </p:txBody>
      </p:sp>
      <p:pic>
        <p:nvPicPr>
          <p:cNvPr id="11266" name="Picture 2" descr="C:\Users\Марат\Desktop\ЦДТТ\IMG_0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6" t="11065" r="6937" b="1989"/>
          <a:stretch>
            <a:fillRect/>
          </a:stretch>
        </p:blipFill>
        <p:spPr bwMode="auto">
          <a:xfrm>
            <a:off x="1187624" y="1988840"/>
            <a:ext cx="672644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      Работы в технике </a:t>
            </a:r>
            <a:r>
              <a:rPr lang="ru-RU" sz="4000" dirty="0" err="1" smtClean="0"/>
              <a:t>квиллинг</a:t>
            </a:r>
            <a:endParaRPr lang="ru-RU" sz="4000" dirty="0"/>
          </a:p>
        </p:txBody>
      </p:sp>
      <p:pic>
        <p:nvPicPr>
          <p:cNvPr id="10242" name="Picture 2" descr="C:\Users\Марат\Desktop\ЦДТТ\IMG_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34" t="1640" r="26178"/>
          <a:stretch>
            <a:fillRect/>
          </a:stretch>
        </p:blipFill>
        <p:spPr bwMode="auto">
          <a:xfrm>
            <a:off x="323528" y="1340768"/>
            <a:ext cx="3888432" cy="4757983"/>
          </a:xfrm>
          <a:prstGeom prst="rect">
            <a:avLst/>
          </a:prstGeom>
          <a:noFill/>
        </p:spPr>
      </p:pic>
      <p:pic>
        <p:nvPicPr>
          <p:cNvPr id="10243" name="Picture 3" descr="C:\Users\Марат\Desktop\ЦДТТ\IMG_0730.JPG"/>
          <p:cNvPicPr>
            <a:picLocks noChangeAspect="1" noChangeArrowheads="1"/>
          </p:cNvPicPr>
          <p:nvPr/>
        </p:nvPicPr>
        <p:blipFill>
          <a:blip r:embed="rId3" cstate="print"/>
          <a:srcRect l="17366" t="11132" r="38550" b="5153"/>
          <a:stretch>
            <a:fillRect/>
          </a:stretch>
        </p:blipFill>
        <p:spPr bwMode="auto">
          <a:xfrm>
            <a:off x="5148064" y="1345132"/>
            <a:ext cx="3384376" cy="4820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«Цветочное панно»-объемный </a:t>
            </a:r>
            <a:r>
              <a:rPr lang="ru-RU" sz="3600" dirty="0" err="1" smtClean="0"/>
              <a:t>квиллинг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  (коллективная работа).</a:t>
            </a:r>
            <a:endParaRPr lang="ru-RU" sz="3600" dirty="0"/>
          </a:p>
        </p:txBody>
      </p:sp>
      <p:pic>
        <p:nvPicPr>
          <p:cNvPr id="13314" name="Picture 2" descr="C:\Users\Марат\Desktop\ЦДТТ\VK_Saved_Photo_ 635819154571081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821144" cy="5113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              </a:t>
            </a:r>
            <a:r>
              <a:rPr lang="ru-RU" sz="4800" dirty="0" err="1" smtClean="0"/>
              <a:t>Квиллинг</a:t>
            </a:r>
            <a:r>
              <a:rPr lang="ru-RU" sz="4800" dirty="0" smtClean="0"/>
              <a:t> – цветы.</a:t>
            </a:r>
            <a:endParaRPr lang="ru-RU" sz="4800" dirty="0"/>
          </a:p>
        </p:txBody>
      </p:sp>
      <p:pic>
        <p:nvPicPr>
          <p:cNvPr id="14338" name="Picture 2" descr="C:\Users\Марат\Desktop\ЦДТТ\WP_20160309_20_22_15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98" t="3310" r="12303"/>
          <a:stretch>
            <a:fillRect/>
          </a:stretch>
        </p:blipFill>
        <p:spPr bwMode="auto">
          <a:xfrm>
            <a:off x="755576" y="1988840"/>
            <a:ext cx="3470717" cy="2304256"/>
          </a:xfrm>
          <a:prstGeom prst="rect">
            <a:avLst/>
          </a:prstGeom>
          <a:noFill/>
        </p:spPr>
      </p:pic>
      <p:pic>
        <p:nvPicPr>
          <p:cNvPr id="14339" name="Picture 3" descr="C:\Users\Марат\Desktop\ЦДТТ\WP_20160309_20_23_15_Pro.jpg"/>
          <p:cNvPicPr>
            <a:picLocks noChangeAspect="1" noChangeArrowheads="1"/>
          </p:cNvPicPr>
          <p:nvPr/>
        </p:nvPicPr>
        <p:blipFill>
          <a:blip r:embed="rId3" cstate="print"/>
          <a:srcRect l="6378" t="11314" r="17083"/>
          <a:stretch>
            <a:fillRect/>
          </a:stretch>
        </p:blipFill>
        <p:spPr bwMode="auto">
          <a:xfrm>
            <a:off x="5004048" y="1988840"/>
            <a:ext cx="3456384" cy="2257657"/>
          </a:xfrm>
          <a:prstGeom prst="rect">
            <a:avLst/>
          </a:prstGeom>
          <a:noFill/>
        </p:spPr>
      </p:pic>
      <p:pic>
        <p:nvPicPr>
          <p:cNvPr id="14340" name="Picture 4" descr="C:\Users\Марат\Desktop\ЦДТТ\WP_20160309_20_23_29_Pro.jpg"/>
          <p:cNvPicPr>
            <a:picLocks noChangeAspect="1" noChangeArrowheads="1"/>
          </p:cNvPicPr>
          <p:nvPr/>
        </p:nvPicPr>
        <p:blipFill>
          <a:blip r:embed="rId4" cstate="print"/>
          <a:srcRect l="22895" t="11604" r="3512"/>
          <a:stretch>
            <a:fillRect/>
          </a:stretch>
        </p:blipFill>
        <p:spPr bwMode="auto">
          <a:xfrm>
            <a:off x="2915816" y="4365104"/>
            <a:ext cx="3528392" cy="2389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«Букет цветов»-</a:t>
            </a:r>
            <a:r>
              <a:rPr lang="ru-RU" sz="4000" dirty="0" err="1" smtClean="0"/>
              <a:t>квиллинг</a:t>
            </a:r>
            <a:r>
              <a:rPr lang="ru-RU" sz="4000" dirty="0" smtClean="0"/>
              <a:t> (коллективная работа).</a:t>
            </a:r>
            <a:endParaRPr lang="ru-RU" sz="4000" dirty="0"/>
          </a:p>
        </p:txBody>
      </p:sp>
      <p:pic>
        <p:nvPicPr>
          <p:cNvPr id="15362" name="Picture 2" descr="C:\Users\Марат\Desktop\ЦДТТ\WP_20160311_07_28_25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760" y="1935163"/>
            <a:ext cx="778648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7772400" cy="590465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16000" dirty="0" smtClean="0">
                <a:latin typeface="+mj-lt"/>
              </a:rPr>
              <a:t>Расписание:</a:t>
            </a:r>
          </a:p>
          <a:p>
            <a:pPr>
              <a:buFont typeface="Arial" pitchFamily="34" charset="0"/>
              <a:buChar char="•"/>
            </a:pPr>
            <a:r>
              <a:rPr lang="ru-RU" sz="5100" dirty="0" smtClean="0"/>
              <a:t>понедельник  -           16.30-18.55</a:t>
            </a:r>
          </a:p>
          <a:p>
            <a:pPr>
              <a:buFont typeface="Arial" pitchFamily="34" charset="0"/>
              <a:buChar char="•"/>
            </a:pPr>
            <a:r>
              <a:rPr lang="ru-RU" sz="5100" dirty="0" smtClean="0"/>
              <a:t>вторник          –           16.30-18.10</a:t>
            </a:r>
          </a:p>
          <a:p>
            <a:pPr>
              <a:buFont typeface="Arial" pitchFamily="34" charset="0"/>
              <a:buChar char="•"/>
            </a:pPr>
            <a:r>
              <a:rPr lang="ru-RU" sz="5100" dirty="0" smtClean="0"/>
              <a:t>четверг           -            16.30-18.55</a:t>
            </a:r>
          </a:p>
          <a:p>
            <a:pPr>
              <a:buFont typeface="Arial" pitchFamily="34" charset="0"/>
              <a:buChar char="•"/>
            </a:pPr>
            <a:r>
              <a:rPr lang="ru-RU" sz="5100" dirty="0" smtClean="0"/>
              <a:t>пятница          -            16.30-18.10</a:t>
            </a:r>
          </a:p>
          <a:p>
            <a:r>
              <a:rPr lang="ru-RU" sz="5100" dirty="0" smtClean="0"/>
              <a:t>                     </a:t>
            </a:r>
          </a:p>
          <a:p>
            <a:endParaRPr lang="ru-RU" dirty="0" smtClean="0"/>
          </a:p>
          <a:p>
            <a:r>
              <a:rPr lang="ru-RU" dirty="0" smtClean="0"/>
              <a:t>-          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Работы из природного материала.</a:t>
            </a:r>
            <a:endParaRPr lang="ru-RU" sz="4400" dirty="0"/>
          </a:p>
        </p:txBody>
      </p:sp>
      <p:pic>
        <p:nvPicPr>
          <p:cNvPr id="1026" name="Picture 2" descr="C:\Users\Марат\Desktop\ЦДТТ\01112011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79" r="3704" b="6919"/>
          <a:stretch>
            <a:fillRect/>
          </a:stretch>
        </p:blipFill>
        <p:spPr bwMode="auto">
          <a:xfrm rot="-5400000">
            <a:off x="648086" y="944202"/>
            <a:ext cx="3743374" cy="4680521"/>
          </a:xfrm>
          <a:prstGeom prst="rect">
            <a:avLst/>
          </a:prstGeom>
          <a:noFill/>
        </p:spPr>
      </p:pic>
      <p:pic>
        <p:nvPicPr>
          <p:cNvPr id="1027" name="Picture 3" descr="C:\Users\Марат\Desktop\ЦДТТ\15112011010.jpg"/>
          <p:cNvPicPr>
            <a:picLocks noChangeAspect="1" noChangeArrowheads="1"/>
          </p:cNvPicPr>
          <p:nvPr/>
        </p:nvPicPr>
        <p:blipFill>
          <a:blip r:embed="rId3" cstate="print"/>
          <a:srcRect l="25207" t="3604" r="3166"/>
          <a:stretch>
            <a:fillRect/>
          </a:stretch>
        </p:blipFill>
        <p:spPr bwMode="auto">
          <a:xfrm>
            <a:off x="5076056" y="2636912"/>
            <a:ext cx="3816424" cy="3852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Изготовление открытки.1-ый год обучения.</a:t>
            </a:r>
            <a:endParaRPr lang="ru-RU" sz="3200" dirty="0"/>
          </a:p>
        </p:txBody>
      </p:sp>
      <p:pic>
        <p:nvPicPr>
          <p:cNvPr id="2050" name="Picture 2" descr="C:\Users\Марат\Desktop\ЦДТТ\IMG_1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469" r="15298"/>
          <a:stretch>
            <a:fillRect/>
          </a:stretch>
        </p:blipFill>
        <p:spPr bwMode="auto">
          <a:xfrm>
            <a:off x="395536" y="2060848"/>
            <a:ext cx="5448523" cy="4608810"/>
          </a:xfrm>
          <a:prstGeom prst="rect">
            <a:avLst/>
          </a:prstGeom>
          <a:noFill/>
        </p:spPr>
      </p:pic>
      <p:pic>
        <p:nvPicPr>
          <p:cNvPr id="2052" name="Picture 4" descr="C:\Users\Марат\Desktop\ЦДТТ\IMG_1276.JPG"/>
          <p:cNvPicPr>
            <a:picLocks noChangeAspect="1" noChangeArrowheads="1"/>
          </p:cNvPicPr>
          <p:nvPr/>
        </p:nvPicPr>
        <p:blipFill>
          <a:blip r:embed="rId3" cstate="print"/>
          <a:srcRect t="4536" r="21748"/>
          <a:stretch>
            <a:fillRect/>
          </a:stretch>
        </p:blipFill>
        <p:spPr bwMode="auto">
          <a:xfrm>
            <a:off x="5652120" y="3501008"/>
            <a:ext cx="3312368" cy="3030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4000" dirty="0" smtClean="0"/>
              <a:t>Выставка работ 1-го года обучения.</a:t>
            </a:r>
            <a:endParaRPr lang="ru-RU" sz="4000" dirty="0"/>
          </a:p>
        </p:txBody>
      </p:sp>
      <p:pic>
        <p:nvPicPr>
          <p:cNvPr id="3074" name="Picture 2" descr="C:\Users\Марат\Desktop\ЦДТТ\IMG_1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656" r="-167" b="16180"/>
          <a:stretch>
            <a:fillRect/>
          </a:stretch>
        </p:blipFill>
        <p:spPr bwMode="auto">
          <a:xfrm>
            <a:off x="323528" y="1556792"/>
            <a:ext cx="6540814" cy="2880320"/>
          </a:xfrm>
          <a:prstGeom prst="rect">
            <a:avLst/>
          </a:prstGeom>
          <a:noFill/>
        </p:spPr>
      </p:pic>
      <p:pic>
        <p:nvPicPr>
          <p:cNvPr id="3075" name="Picture 3" descr="C:\Users\Марат\Desktop\ЦДТТ\IMG_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59236"/>
            <a:ext cx="4520992" cy="2598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Марат\Desktop\ЦДТТ\IMG_1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832863" cy="4374647"/>
          </a:xfrm>
          <a:prstGeom prst="rect">
            <a:avLst/>
          </a:prstGeom>
          <a:noFill/>
        </p:spPr>
      </p:pic>
      <p:pic>
        <p:nvPicPr>
          <p:cNvPr id="4099" name="Picture 3" descr="C:\Users\Марат\Desktop\ЦДТТ\IMG_2170.JPG"/>
          <p:cNvPicPr>
            <a:picLocks noChangeAspect="1" noChangeArrowheads="1"/>
          </p:cNvPicPr>
          <p:nvPr/>
        </p:nvPicPr>
        <p:blipFill>
          <a:blip r:embed="rId3" cstate="print"/>
          <a:srcRect l="6768" t="8975" r="5942"/>
          <a:stretch>
            <a:fillRect/>
          </a:stretch>
        </p:blipFill>
        <p:spPr bwMode="auto">
          <a:xfrm>
            <a:off x="4211960" y="2996952"/>
            <a:ext cx="4752528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арат\Desktop\ЦДТТ\IMG_1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70507" cy="3652880"/>
          </a:xfrm>
          <a:prstGeom prst="rect">
            <a:avLst/>
          </a:prstGeom>
          <a:noFill/>
        </p:spPr>
      </p:pic>
      <p:pic>
        <p:nvPicPr>
          <p:cNvPr id="5123" name="Picture 3" descr="C:\Users\Марат\Desktop\ЦДТТ\IMG_1303.JPG"/>
          <p:cNvPicPr>
            <a:picLocks noChangeAspect="1" noChangeArrowheads="1"/>
          </p:cNvPicPr>
          <p:nvPr/>
        </p:nvPicPr>
        <p:blipFill>
          <a:blip r:embed="rId3" cstate="print"/>
          <a:srcRect t="7311" r="1294" b="6781"/>
          <a:stretch>
            <a:fillRect/>
          </a:stretch>
        </p:blipFill>
        <p:spPr bwMode="auto">
          <a:xfrm>
            <a:off x="3779912" y="3284984"/>
            <a:ext cx="5184576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Лебедь и жар-птица в технике оригами.</a:t>
            </a:r>
            <a:endParaRPr lang="ru-RU" sz="3600" dirty="0"/>
          </a:p>
        </p:txBody>
      </p:sp>
      <p:pic>
        <p:nvPicPr>
          <p:cNvPr id="6146" name="Picture 2" descr="C:\Users\Марат\Desktop\ЦДТТ\Лебед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544" t="7272"/>
          <a:stretch>
            <a:fillRect/>
          </a:stretch>
        </p:blipFill>
        <p:spPr bwMode="auto">
          <a:xfrm>
            <a:off x="251520" y="1484784"/>
            <a:ext cx="4777220" cy="3672925"/>
          </a:xfrm>
          <a:prstGeom prst="rect">
            <a:avLst/>
          </a:prstGeom>
          <a:noFill/>
        </p:spPr>
      </p:pic>
      <p:pic>
        <p:nvPicPr>
          <p:cNvPr id="6147" name="Picture 3" descr="C:\Users\Марат\Desktop\ЦДТТ\Жар птица.jpg"/>
          <p:cNvPicPr>
            <a:picLocks noChangeAspect="1" noChangeArrowheads="1"/>
          </p:cNvPicPr>
          <p:nvPr/>
        </p:nvPicPr>
        <p:blipFill>
          <a:blip r:embed="rId3" cstate="print"/>
          <a:srcRect l="15977" t="10610" r="12500" b="7868"/>
          <a:stretch>
            <a:fillRect/>
          </a:stretch>
        </p:blipFill>
        <p:spPr bwMode="auto">
          <a:xfrm>
            <a:off x="4499992" y="2852936"/>
            <a:ext cx="4464496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60" cy="108012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Зайчик и ваза в технике оригами.</a:t>
            </a:r>
            <a:endParaRPr lang="ru-RU" sz="4000" dirty="0"/>
          </a:p>
        </p:txBody>
      </p:sp>
      <p:pic>
        <p:nvPicPr>
          <p:cNvPr id="7170" name="Picture 2" descr="C:\Users\Марат\Desktop\ЦДТТ\Зайч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87" t="6992" r="28366"/>
          <a:stretch>
            <a:fillRect/>
          </a:stretch>
        </p:blipFill>
        <p:spPr bwMode="auto">
          <a:xfrm>
            <a:off x="467543" y="1484784"/>
            <a:ext cx="3828269" cy="5040560"/>
          </a:xfrm>
          <a:prstGeom prst="rect">
            <a:avLst/>
          </a:prstGeom>
          <a:noFill/>
        </p:spPr>
      </p:pic>
      <p:pic>
        <p:nvPicPr>
          <p:cNvPr id="7171" name="Picture 3" descr="C:\Users\Марат\Desktop\ЦДТТ\Ваза.jpg"/>
          <p:cNvPicPr>
            <a:picLocks noChangeAspect="1" noChangeArrowheads="1"/>
          </p:cNvPicPr>
          <p:nvPr/>
        </p:nvPicPr>
        <p:blipFill>
          <a:blip r:embed="rId3" cstate="print"/>
          <a:srcRect l="16558" t="14623" r="11919" b="16161"/>
          <a:stretch>
            <a:fillRect/>
          </a:stretch>
        </p:blipFill>
        <p:spPr bwMode="auto">
          <a:xfrm rot="5400000">
            <a:off x="4307958" y="2180874"/>
            <a:ext cx="5077365" cy="3685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158</TotalTime>
  <Words>102</Words>
  <Application>Microsoft Office PowerPoint</Application>
  <PresentationFormat>Экран (4:3)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         Объединение    «Техническое       моделирование и                       экология».</vt:lpstr>
      <vt:lpstr>Слайд 2</vt:lpstr>
      <vt:lpstr>Работы из природного материала.</vt:lpstr>
      <vt:lpstr>Изготовление открытки.1-ый год обучения.</vt:lpstr>
      <vt:lpstr> Выставка работ 1-го года обучения.</vt:lpstr>
      <vt:lpstr>Слайд 6</vt:lpstr>
      <vt:lpstr>Слайд 7</vt:lpstr>
      <vt:lpstr>Лебедь и жар-птица в технике оригами.</vt:lpstr>
      <vt:lpstr>Зайчик и ваза в технике оригами.</vt:lpstr>
      <vt:lpstr>           «Корзина с цветами».</vt:lpstr>
      <vt:lpstr>         Готовим подарки родителям.</vt:lpstr>
      <vt:lpstr>      Подарки своими руками.</vt:lpstr>
      <vt:lpstr>          «Веселые музыканты».</vt:lpstr>
      <vt:lpstr>           Работы в технике квиллинг</vt:lpstr>
      <vt:lpstr>«Цветочное панно»-объемный квиллинг.   (коллективная работа).</vt:lpstr>
      <vt:lpstr>              Квиллинг – цветы.</vt:lpstr>
      <vt:lpstr>«Букет цветов»-квиллинг (коллективная работа).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Объединение    «Техническое       моделирование и                       экология».</dc:title>
  <dc:creator>Марат</dc:creator>
  <cp:lastModifiedBy>АНДРЕЙ</cp:lastModifiedBy>
  <cp:revision>18</cp:revision>
  <dcterms:created xsi:type="dcterms:W3CDTF">2016-11-27T17:30:07Z</dcterms:created>
  <dcterms:modified xsi:type="dcterms:W3CDTF">2016-12-20T11:26:22Z</dcterms:modified>
</cp:coreProperties>
</file>